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 autoAdjust="0"/>
    <p:restoredTop sz="94660"/>
  </p:normalViewPr>
  <p:slideViewPr>
    <p:cSldViewPr snapToGrid="0">
      <p:cViewPr>
        <p:scale>
          <a:sx n="50" d="100"/>
          <a:sy n="50" d="100"/>
        </p:scale>
        <p:origin x="730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3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8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7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1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4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3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13AE-5395-465D-87CA-E361C924D30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5315-BF66-4732-AEF1-D139E2A8E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3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597" y="1910493"/>
            <a:ext cx="3388128" cy="3347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83" y="1139268"/>
            <a:ext cx="3223293" cy="48973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51242" y="666828"/>
            <a:ext cx="39655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smtClean="0"/>
              <a:t>Honoring the Memory</a:t>
            </a:r>
            <a:br>
              <a:rPr lang="en-US" sz="3200" b="1" i="1" dirty="0" smtClean="0"/>
            </a:br>
            <a:r>
              <a:rPr lang="en-US" sz="3200" b="1" i="1" dirty="0" smtClean="0"/>
              <a:t> of Melissa </a:t>
            </a:r>
            <a:r>
              <a:rPr lang="en-US" sz="3200" b="1" i="1" dirty="0" err="1" smtClean="0"/>
              <a:t>Pellegrin</a:t>
            </a:r>
            <a:r>
              <a:rPr lang="en-US" sz="3200" b="1" i="1" dirty="0"/>
              <a:t> </a:t>
            </a:r>
            <a:r>
              <a:rPr lang="en-US" sz="3200" b="1" i="1" dirty="0" smtClean="0"/>
              <a:t>…</a:t>
            </a:r>
            <a:endParaRPr lang="en-US" sz="3200" b="1" i="1" dirty="0"/>
          </a:p>
        </p:txBody>
      </p:sp>
      <p:sp>
        <p:nvSpPr>
          <p:cNvPr id="7" name="Rectangle 6"/>
          <p:cNvSpPr/>
          <p:nvPr/>
        </p:nvSpPr>
        <p:spPr>
          <a:xfrm>
            <a:off x="267483" y="539649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i="1" dirty="0" smtClean="0"/>
              <a:t>… and the Pursuit of Excellence</a:t>
            </a:r>
            <a:br>
              <a:rPr lang="en-US" sz="2800" b="1" i="1" dirty="0" smtClean="0"/>
            </a:br>
            <a:r>
              <a:rPr lang="en-US" sz="2800" b="1" i="1" dirty="0" smtClean="0"/>
              <a:t> in Technical Communication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9045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Chasity Hanners</dc:creator>
  <cp:lastModifiedBy>Chasity Hanners</cp:lastModifiedBy>
  <cp:revision>2</cp:revision>
  <dcterms:created xsi:type="dcterms:W3CDTF">2017-04-20T00:01:26Z</dcterms:created>
  <dcterms:modified xsi:type="dcterms:W3CDTF">2017-04-20T00:14:34Z</dcterms:modified>
</cp:coreProperties>
</file>